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2" r:id="rId13"/>
    <p:sldId id="264" r:id="rId14"/>
    <p:sldId id="287" r:id="rId15"/>
    <p:sldId id="288" r:id="rId16"/>
    <p:sldId id="289" r:id="rId17"/>
    <p:sldId id="281" r:id="rId18"/>
    <p:sldId id="283" r:id="rId19"/>
    <p:sldId id="285" r:id="rId20"/>
    <p:sldId id="301" r:id="rId21"/>
    <p:sldId id="302" r:id="rId22"/>
    <p:sldId id="304" r:id="rId23"/>
    <p:sldId id="284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86" autoAdjust="0"/>
  </p:normalViewPr>
  <p:slideViewPr>
    <p:cSldViewPr>
      <p:cViewPr varScale="1">
        <p:scale>
          <a:sx n="62" d="100"/>
          <a:sy n="62" d="100"/>
        </p:scale>
        <p:origin x="-888" y="-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26-8-2022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Maar wat maak je dan?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hebben uiteindelijk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gekozen voor een eigen mini-spelcomputer.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speciaal ontworpen om laagdrempelig te zijn, maar met veel potentie!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kunt erg geen Mario op spelen en zelfs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(bijna) niet mogelijk. 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Kortom; we zijn creatief aardig uitgedaagd tijdens het programmeren.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starte</a:t>
            </a:r>
            <a:r>
              <a:rPr lang="nl-NL" baseline="0" dirty="0" smtClean="0"/>
              <a:t> met een 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in meer of mindere mate geschikt voor ons doel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komen</a:t>
            </a:r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 Heeft iemand daar ervaring mee?</a:t>
            </a:r>
          </a:p>
          <a:p>
            <a:endParaRPr lang="nl-NL" dirty="0" smtClean="0"/>
          </a:p>
          <a:p>
            <a:r>
              <a:rPr lang="nl-NL" dirty="0" smtClean="0"/>
              <a:t>Wat </a:t>
            </a:r>
            <a:r>
              <a:rPr lang="nl-NL" dirty="0" smtClean="0"/>
              <a:t>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</a:t>
            </a:r>
            <a:r>
              <a:rPr lang="nl-NL" dirty="0" smtClean="0"/>
              <a:t>opensource </a:t>
            </a:r>
            <a:r>
              <a:rPr lang="nl-NL" dirty="0" smtClean="0"/>
              <a:t>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</a:t>
            </a:r>
            <a:r>
              <a:rPr lang="nl-NL" dirty="0" smtClean="0"/>
              <a:t>.</a:t>
            </a:r>
          </a:p>
          <a:p>
            <a:endParaRPr lang="nl-NL" dirty="0" smtClean="0"/>
          </a:p>
          <a:p>
            <a:r>
              <a:rPr lang="nl-NL" dirty="0" smtClean="0"/>
              <a:t>Op </a:t>
            </a:r>
            <a:r>
              <a:rPr lang="nl-NL" dirty="0" smtClean="0"/>
              <a:t>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</a:t>
            </a:r>
            <a:r>
              <a:rPr lang="nl-NL" dirty="0" smtClean="0"/>
              <a:t>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de reden dat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chip ook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onze spelcomputer 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zit.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eigenschappen van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zitten ook in onze spelcomputer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spel 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 slot heeft de spelcomputer een connector</a:t>
            </a:r>
            <a:r>
              <a:rPr lang="nl-NL" baseline="0" dirty="0" smtClean="0"/>
              <a:t> om een spelprogramma er op te kunnen zetten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</a:t>
            </a:r>
            <a:r>
              <a:rPr lang="nl-NL" baseline="0" dirty="0" smtClean="0"/>
              <a:t>hier mensen die </a:t>
            </a:r>
            <a:r>
              <a:rPr lang="nl-NL" baseline="0" dirty="0" smtClean="0"/>
              <a:t>interesse hebben in een 3D print workshop?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</a:t>
            </a:r>
            <a:r>
              <a:rPr lang="nl-NL" baseline="0" dirty="0" smtClean="0"/>
              <a:t>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3D Ontwerpen?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is leuk als je zelf een elektronica schakeling kan ontwerpen en bouwen. 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 componenten je nodig hebt hangt af van wat jij met jouw zelf ontworpen ‘apparaat’ wilt doen.</a:t>
            </a:r>
            <a:r>
              <a:rPr lang="nl-NL" dirty="0" smtClean="0"/>
              <a:t> </a:t>
            </a:r>
          </a:p>
          <a:p>
            <a:endParaRPr lang="nl-NL" dirty="0" smtClean="0"/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een workshop ga je ontdekken hoe je een simpele schakeling kunt ontwerpen, bouwen, prototypen en verbeteren.</a:t>
            </a: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smtClean="0"/>
              <a:t>myPC</a:t>
            </a:r>
            <a:endParaRPr lang="nl-NL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Goed voor héél véél uren bouwplezier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kent ons misschien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de workshops solderen?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werd uitgevoerd met kitjes die online besteld werden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vinden het echter veel leuker om zélf wat te ontwerpen en te delen met iedereen die interesse heeft.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0" y="571480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67092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92917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1052736"/>
            <a:ext cx="7278760" cy="5066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30" y="1240472"/>
            <a:ext cx="3352940" cy="2620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3493054"/>
            <a:ext cx="2810572" cy="263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46" y="4000504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50" y="1214422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78" y="2224648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84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sz="1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 Enclosure @myPC </a:t>
            </a:r>
            <a:endParaRPr lang="nl-NL" sz="1800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3066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8752" y="1714488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Spelcomputer project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de spelcomputer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Filmpje </a:t>
            </a:r>
            <a:r>
              <a:rPr lang="nl-NL" sz="1800" dirty="0" err="1" smtClean="0">
                <a:latin typeface="Comic Sans MS" pitchFamily="66" charset="0"/>
                <a:hlinkClick r:id="rId4" action="ppaction://hlinkfile"/>
              </a:rPr>
              <a:t>microscoPi</a:t>
            </a:r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 @myPC</a:t>
            </a:r>
            <a:r>
              <a:rPr lang="nl-NL" sz="1800" dirty="0" smtClean="0">
                <a:latin typeface="Comic Sans MS" pitchFamily="66" charset="0"/>
              </a:rPr>
              <a:t> </a:t>
            </a:r>
            <a:endParaRPr lang="nl-NL" sz="1800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</TotalTime>
  <Words>1093</Words>
  <Application>Microsoft Office PowerPoint</Application>
  <PresentationFormat>A4 (210 x 297 mm)</PresentationFormat>
  <Paragraphs>301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Ontwikkelstappen Spelcomputer</vt:lpstr>
      <vt:lpstr>Inkijkje in de Spelcomputer</vt:lpstr>
      <vt:lpstr>Inkijkje in de Spelcomputer</vt:lpstr>
      <vt:lpstr>Inkijkje in de Spelcomputer</vt:lpstr>
      <vt:lpstr>Inkijkje in de Spelcomputer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155</cp:revision>
  <dcterms:created xsi:type="dcterms:W3CDTF">2021-07-01T07:07:20Z</dcterms:created>
  <dcterms:modified xsi:type="dcterms:W3CDTF">2022-08-26T15:06:47Z</dcterms:modified>
</cp:coreProperties>
</file>